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A78C7A-8484-41D8-8FAA-854D8061FB3A}" type="datetimeFigureOut">
              <a:rPr lang="en-ZA" smtClean="0"/>
              <a:t>2013/05/02</a:t>
            </a:fld>
            <a:endParaRPr lang="en-Z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313FAB-15F1-46FC-8A08-B38DE0B78D8D}" type="slidenum">
              <a:rPr lang="en-ZA" smtClean="0"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za/imgres?imgurl=http://wandering.co.za/wp-content/uploads/2009/08/entrepreneurship-poster.jpg&amp;imgrefurl=http://wandering.co.za/entrepreneurship-poster/&amp;usg=__QvvIS08PqMVZ_6UPgDFC5ZEj9GY=&amp;h=592&amp;w=400&amp;sz=92&amp;hl=en&amp;start=5&amp;sig2=78QCMJ9QRpnUHwXY7S_aXA&amp;zoom=1&amp;tbnid=ix0l1MeROjFSaM:&amp;tbnh=135&amp;tbnw=91&amp;ei=JPSBUaabHYTQ7Abe24CICw&amp;itbs=1&amp;sa=X&amp;ved=0CDQQrQMwB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.za/imgres?imgurl=http://blogs-images.forbes.com/work-in-progress/files/2011/06/social-entrepreneurship-word-cloud.jpg&amp;imgrefurl=http://www.forbes.com/sites/work-in-progress/2011/06/16/2011-national-conference-on-volunteering-ignites-social-entrepreneurship/&amp;usg=__H74UzCIEY1B1GDxWNIr_GkQRdu0=&amp;h=540&amp;w=836&amp;sz=103&amp;hl=en&amp;start=20&amp;sig2=Hi847zJm0ZAYZjuY3U6D3A&amp;zoom=1&amp;tbnid=VzXFHaFPtECGJM:&amp;tbnh=93&amp;tbnw=144&amp;ei=JPSBUaabHYTQ7Abe24CICw&amp;itbs=1&amp;sa=X&amp;ved=0CFIQrQMwEw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08111"/>
          </a:xfrm>
        </p:spPr>
        <p:txBody>
          <a:bodyPr/>
          <a:lstStyle/>
          <a:p>
            <a:r>
              <a:rPr lang="en-ZA" b="1" dirty="0" smtClean="0"/>
              <a:t>ENTREPRENEURSHIP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136904" cy="3793976"/>
          </a:xfrm>
        </p:spPr>
        <p:txBody>
          <a:bodyPr>
            <a:normAutofit/>
          </a:bodyPr>
          <a:lstStyle/>
          <a:p>
            <a:pPr algn="l"/>
            <a:r>
              <a:rPr lang="en-ZA" sz="1800" b="1" dirty="0" smtClean="0">
                <a:solidFill>
                  <a:schemeClr val="tx1"/>
                </a:solidFill>
              </a:rPr>
              <a:t>WRITE  A 1 PAGE ESSAY CRITICALLY SUPPORTING THE FOLLOWING STATEMENT:</a:t>
            </a:r>
          </a:p>
          <a:p>
            <a:pPr algn="l"/>
            <a:endParaRPr lang="en-ZA" sz="1600" b="1" dirty="0">
              <a:solidFill>
                <a:schemeClr val="tx1"/>
              </a:solidFill>
            </a:endParaRPr>
          </a:p>
          <a:p>
            <a:pPr algn="l"/>
            <a:r>
              <a:rPr lang="en-ZA" sz="2400" b="1" dirty="0" smtClean="0">
                <a:solidFill>
                  <a:schemeClr val="accent2"/>
                </a:solidFill>
              </a:rPr>
              <a:t>ENTREPRENEURSHIP IS THE KEY TO SOUTH AFRICAN</a:t>
            </a:r>
          </a:p>
          <a:p>
            <a:pPr algn="l"/>
            <a:r>
              <a:rPr lang="en-ZA" sz="2400" b="1" dirty="0" smtClean="0">
                <a:solidFill>
                  <a:schemeClr val="accent2"/>
                </a:solidFill>
              </a:rPr>
              <a:t>UPLIFTMENT</a:t>
            </a:r>
            <a:r>
              <a:rPr lang="en-ZA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ZA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bag_of_mon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284984"/>
            <a:ext cx="2256609" cy="3024336"/>
          </a:xfrm>
          <a:prstGeom prst="rect">
            <a:avLst/>
          </a:prstGeom>
        </p:spPr>
      </p:pic>
      <p:pic>
        <p:nvPicPr>
          <p:cNvPr id="11266" name="Picture 2" descr="https://encrypted-tbn1.gstatic.com/images?q=tbn:ANd9GcQP7F3sjX7dZ8_DBXtmznGrCLUGm8vHntSI_8aC-O9RlyVQzHaWqSrIM9Z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645024"/>
            <a:ext cx="1944216" cy="2884279"/>
          </a:xfrm>
          <a:prstGeom prst="rect">
            <a:avLst/>
          </a:prstGeom>
          <a:noFill/>
        </p:spPr>
      </p:pic>
      <p:pic>
        <p:nvPicPr>
          <p:cNvPr id="11268" name="Picture 4" descr="https://encrypted-tbn1.gstatic.com/images?q=tbn:ANd9GcSLJaw0J29GzR11D219ynt4Us6euwALFnE9Nk4XNnGc0J-37BEwAyLarc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005064"/>
            <a:ext cx="2808312" cy="2321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</TotalTime>
  <Words>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ENTREPRENEURSHIP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dwright</dc:creator>
  <cp:lastModifiedBy>dwright</cp:lastModifiedBy>
  <cp:revision>23</cp:revision>
  <dcterms:created xsi:type="dcterms:W3CDTF">2013-05-02T04:59:34Z</dcterms:created>
  <dcterms:modified xsi:type="dcterms:W3CDTF">2013-05-02T09:30:30Z</dcterms:modified>
</cp:coreProperties>
</file>